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336AD07-0BC2-49F5-8FCA-711CEB87A187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54" name="TextShape 3"/>
          <p:cNvSpPr txBox="1"/>
          <p:nvPr/>
        </p:nvSpPr>
        <p:spPr>
          <a:xfrm>
            <a:off x="178920" y="2827080"/>
            <a:ext cx="9541080" cy="36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partage de connaissances pédagogiques autour des systèmes électroniques numériques et analogiques appliqués aux aspects T/F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proposer et faire connaître des réalisations spécifiques associées à FIRST-TF ;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promotion pour l'accès aux projets liés à l’électronique au sein de FIRST-TF.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Freeform 4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communauté a pour vocations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58" name="TextShape 2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71" name="TextShape 3"/>
          <p:cNvSpPr txBox="1"/>
          <p:nvPr/>
        </p:nvSpPr>
        <p:spPr>
          <a:xfrm>
            <a:off x="242280" y="3324960"/>
            <a:ext cx="9541080" cy="252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site collaboratif type wiki :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http://first-tf-can.utinam.cnrs.fr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liste de diffusion :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can@first-tf-can.utinam.cnrs.fr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workshop en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Freeform 4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Canaux de communication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mars 2016 – juin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76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89" name="TextShape 4"/>
          <p:cNvSpPr txBox="1"/>
          <p:nvPr/>
        </p:nvSpPr>
        <p:spPr>
          <a:xfrm>
            <a:off x="300600" y="2291400"/>
            <a:ext cx="9541080" cy="469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Wiki : seuls les membres du copil y ont contribué.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Liste de diffusion : 4 abonnés hors copil, 0 message technique.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Contacts AG 2016 : 5 personnes.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tentative de mise en relation fabricant de composants – utilisateurs pour la recherche et développement : échec.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tentatives de demandes de financement pour la réalisation d’un instrument modulaire à but pédagogique pour le T/F : échecs.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1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Dynamiser le groupe en 2017 et après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93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106" name="TextShape 4"/>
          <p:cNvSpPr txBox="1"/>
          <p:nvPr/>
        </p:nvSpPr>
        <p:spPr>
          <a:xfrm>
            <a:off x="179280" y="2827080"/>
            <a:ext cx="9541080" cy="38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workshop pour vous faire partager et diffuser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renouvellement du copil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recenser les travaux ou réalisations récentes dans les domaines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l’électronique numérique et analogique en lien avec les thématiques de FIRST-TF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;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cibler les attentes pour définir les contours d’orientations et collaborations futures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vos propositions sont les bienvenues.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"/>
          <p:cNvSpPr/>
          <p:nvPr/>
        </p:nvSpPr>
        <p:spPr>
          <a:xfrm>
            <a:off x="414000" y="1364760"/>
            <a:ext cx="9268200" cy="1230840"/>
          </a:xfrm>
          <a:custGeom>
            <a:avLst/>
            <a:gdLst/>
            <a:ahLst/>
            <a:rect l="0" t="0" r="r" b="b"/>
            <a:pathLst>
              <a:path w="25745" h="3419">
                <a:moveTo>
                  <a:pt x="2746" y="9"/>
                </a:moveTo>
                <a:cubicBezTo>
                  <a:pt x="0" y="9"/>
                  <a:pt x="0" y="0"/>
                  <a:pt x="0" y="576"/>
                </a:cubicBezTo>
                <a:cubicBezTo>
                  <a:pt x="0" y="1331"/>
                  <a:pt x="0" y="2087"/>
                  <a:pt x="0" y="2842"/>
                </a:cubicBezTo>
                <a:cubicBezTo>
                  <a:pt x="0" y="3390"/>
                  <a:pt x="0" y="3409"/>
                  <a:pt x="2746" y="3409"/>
                </a:cubicBezTo>
                <a:cubicBezTo>
                  <a:pt x="9481" y="3409"/>
                  <a:pt x="16218" y="3409"/>
                  <a:pt x="22953" y="3409"/>
                </a:cubicBezTo>
                <a:cubicBezTo>
                  <a:pt x="25744" y="3409"/>
                  <a:pt x="25699" y="3418"/>
                  <a:pt x="25699" y="2842"/>
                </a:cubicBezTo>
                <a:cubicBezTo>
                  <a:pt x="25700" y="2087"/>
                  <a:pt x="25700" y="1331"/>
                  <a:pt x="25699" y="576"/>
                </a:cubicBezTo>
                <a:cubicBezTo>
                  <a:pt x="25699" y="0"/>
                  <a:pt x="25744" y="9"/>
                  <a:pt x="22953" y="9"/>
                </a:cubicBezTo>
                <a:cubicBezTo>
                  <a:pt x="16217" y="9"/>
                  <a:pt x="9482" y="9"/>
                  <a:pt x="2746" y="9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APPEL À CONTRIBUTIONS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WORKSOP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110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123" name="TextShape 4"/>
          <p:cNvSpPr txBox="1"/>
          <p:nvPr/>
        </p:nvSpPr>
        <p:spPr>
          <a:xfrm>
            <a:off x="179280" y="2827080"/>
            <a:ext cx="9541080" cy="30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Matin : séminaires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Sujets proposés par les contributeurs désireux d’exposer leurs travaux en lien avec les thématiques FIRST-TF.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Après-midi : tables rondes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Réagissez sur les sujets qui vous intéressent. Mettez en place des groupes pour échanger sur vos conceptions.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LibreOffice/5.1.6.2$Linux_X86_64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2017-06-01T15:59:14Z</dcterms:created>
  <dc:creator>Eric MEYER</dc:creator>
  <dc:description/>
  <dc:language>fr-FR</dc:language>
  <cp:lastModifiedBy/>
  <dcterms:modified xsi:type="dcterms:W3CDTF">2017-06-01T22:56:53Z</dcterms:modified>
  <cp:revision>9</cp:revision>
  <dc:subject/>
  <dc:title/>
</cp:coreProperties>
</file>